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Pagkaki" charset="1" panose="00000500000000000000"/>
      <p:regular r:id="rId7"/>
    </p:embeddedFont>
    <p:embeddedFont>
      <p:font typeface="Meow Script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88274" y="1254034"/>
            <a:ext cx="31037349" cy="41383131"/>
          </a:xfrm>
          <a:custGeom>
            <a:avLst/>
            <a:gdLst/>
            <a:ahLst/>
            <a:cxnLst/>
            <a:rect r="r" b="b" t="t" l="l"/>
            <a:pathLst>
              <a:path h="41383131" w="31037349">
                <a:moveTo>
                  <a:pt x="0" y="0"/>
                </a:moveTo>
                <a:lnTo>
                  <a:pt x="31037348" y="0"/>
                </a:lnTo>
                <a:lnTo>
                  <a:pt x="31037348" y="41383132"/>
                </a:lnTo>
                <a:lnTo>
                  <a:pt x="0" y="413831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4000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53025">
            <a:off x="3444994" y="15356088"/>
            <a:ext cx="23457417" cy="23844897"/>
          </a:xfrm>
          <a:custGeom>
            <a:avLst/>
            <a:gdLst/>
            <a:ahLst/>
            <a:cxnLst/>
            <a:rect r="r" b="b" t="t" l="l"/>
            <a:pathLst>
              <a:path h="23844897" w="23457417">
                <a:moveTo>
                  <a:pt x="0" y="0"/>
                </a:moveTo>
                <a:lnTo>
                  <a:pt x="23457417" y="0"/>
                </a:lnTo>
                <a:lnTo>
                  <a:pt x="23457417" y="23844897"/>
                </a:lnTo>
                <a:lnTo>
                  <a:pt x="0" y="23844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372301" y="5599718"/>
            <a:ext cx="20516199" cy="83969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47"/>
              </a:lnSpc>
            </a:pPr>
            <a:r>
              <a:rPr lang="en-US" sz="32905">
                <a:solidFill>
                  <a:srgbClr val="E4C4B0"/>
                </a:solidFill>
                <a:latin typeface="Pagkaki"/>
                <a:ea typeface="Pagkaki"/>
                <a:cs typeface="Pagkaki"/>
                <a:sym typeface="Pagkaki"/>
              </a:rPr>
              <a:t>WELCOME</a:t>
            </a:r>
          </a:p>
          <a:p>
            <a:pPr algn="l">
              <a:lnSpc>
                <a:spcPts val="32247"/>
              </a:lnSpc>
            </a:pPr>
            <a:r>
              <a:rPr lang="en-US" sz="32905">
                <a:solidFill>
                  <a:srgbClr val="E4C4B0"/>
                </a:solidFill>
                <a:latin typeface="Pagkaki"/>
                <a:ea typeface="Pagkaki"/>
                <a:cs typeface="Pagkaki"/>
                <a:sym typeface="Pagkaki"/>
              </a:rPr>
              <a:t>BABY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256517" y="8580082"/>
            <a:ext cx="16974813" cy="4094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468"/>
              </a:lnSpc>
            </a:pPr>
            <a:r>
              <a:rPr lang="en-US" sz="23906">
                <a:solidFill>
                  <a:srgbClr val="FFB2CD"/>
                </a:solidFill>
                <a:latin typeface="Meow Script"/>
                <a:ea typeface="Meow Script"/>
                <a:cs typeface="Meow Script"/>
                <a:sym typeface="Meow Script"/>
              </a:rPr>
              <a:t>It's a girl!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DAGy1nGvEyA</dc:identifier>
  <dcterms:modified xsi:type="dcterms:W3CDTF">2011-08-01T06:04:30Z</dcterms:modified>
  <cp:revision>1</cp:revision>
  <dc:title>Watercolor Pastel Pink Welcome Baby It's a Girl Poster (32 x 48 in)</dc:title>
</cp:coreProperties>
</file>